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2" r:id="rId5"/>
    <p:sldId id="258" r:id="rId6"/>
    <p:sldId id="264" r:id="rId7"/>
    <p:sldId id="263" r:id="rId8"/>
    <p:sldId id="259" r:id="rId9"/>
    <p:sldId id="260" r:id="rId10"/>
    <p:sldId id="265" r:id="rId11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>
        <p:scale>
          <a:sx n="75" d="100"/>
          <a:sy n="75" d="100"/>
        </p:scale>
        <p:origin x="48" y="4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AC309-4A6B-4826-901C-0ADF64B7E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0651A-2012-4FE6-9EDA-29EDC8E8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D4F703-AA83-47AE-B937-6D7A75D6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3F00B8-100A-4247-8A34-A9F4F7C1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BB3B5-6F30-4C3D-B3CA-A75F6608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E699-8E90-4D49-888B-9E192DC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2546C9-36CD-4FDC-8D58-EA18BA3A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6654A-6FF5-4F58-A6B8-7E72642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D0D0A8-CCD5-4B00-8B3C-35EF2B3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96EE6-E630-42F2-BF4E-568C253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39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4C517C-82E4-48E8-BB88-814C7FBC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33BF4D-93B0-4426-AC83-6073152E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FA083-A2AF-499C-A743-9B0C423C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935282-E8C8-46A7-A956-1D5FBDCE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9F021-F2C3-476C-8E2D-67A4112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6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201A4-5488-46E2-89BB-23E252FC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11F9B-9D4D-4EC7-A7A9-4B6566C55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D228C-3731-4B50-919C-8DAA57A0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45077-3100-4A32-B0C3-0B67CB9D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134F4B-8F27-4E1F-A33B-5FFE6BEA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08F1C-5020-460C-8FB7-F6672E9B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7FEDF-1F0A-4B9C-AE95-D7026470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3B09F-F262-4345-BB13-B5EB3D93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07C13-0ABB-435C-9661-68E5A278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D45F-9359-406E-B203-75B7F98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B9B75-B0CA-4703-8901-C8381DF1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50FE6-50B5-4033-AC20-41D004A49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9C1FC5-4EF5-4E48-8FC3-31102C36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695E47-26CA-4E61-883C-CA997AF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FFF462-882C-49BA-8620-89ABED1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1E342-131B-45D6-B7D1-437B96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0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FD307-415C-42F2-BB2F-2C8E7B9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9F569D-CBEC-4C7C-BBAA-BB317F07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67BF18-CFA5-4E87-BA74-552EBD84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3CBA12-F4CF-4C39-8A2A-FCDE07BBF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4AF6F1-53EF-412F-8D67-093A00DB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E117EB-3793-4BE7-A78A-7415D130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F2C741-A6C8-4E44-80EE-F130BF0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EC707C-78A7-44D3-A364-0472065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27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52D8A-6DDB-400E-9B83-D8BD632D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C581DD-44A0-4221-8BF2-C782277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4F047C-89C4-4165-9AD7-2399851A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294A5C-2619-4D93-AE78-1AA007A5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5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15517-3FA7-4F6E-9D94-948E06E8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390307-693D-40B1-961F-1D9BF803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D9300-0D06-46BF-BD87-46708440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2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4D76F-59D0-4C1C-9AB8-E016B93D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A9385-E392-4F86-8F53-4B7719F6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7E6F81-F1F2-40DC-8BA5-052276E9C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6EA1-22EA-4F44-B286-9F11193D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15483-444A-4BB4-A059-B33C4BD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14BAF0-9869-4F29-96C2-D2804305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3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92C5-194B-46DE-B0D5-DFB845D1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3278BD-C158-48AF-9D09-DB155F326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907831-C027-431B-914B-FDFBE0BA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E5C6D-78ED-488D-8D97-9D7EE031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323C9-3886-4369-B94C-27615CD9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98982C-A073-4196-86D9-23F58C7E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49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F2A6DA-2FB9-4851-B8D7-684156D0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CD63D7-8577-42D6-BCFA-D6065461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775E0-153E-4497-AD66-5A5C545D8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558E-D16E-424C-A7B8-8474EE35B0F5}" type="datetimeFigureOut">
              <a:rPr lang="pt-BR" smtClean="0"/>
              <a:t>01/09/2020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B4985-F358-4F94-9139-C9BD2534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451DAD-2309-4A36-8E66-AB3E43C1D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microsoft.com/office/2007/relationships/hdphoto" Target="../media/hdphoto12.wdp"/><Relationship Id="rId7" Type="http://schemas.microsoft.com/office/2007/relationships/hdphoto" Target="../media/hdphoto13.wdp"/><Relationship Id="rId12" Type="http://schemas.microsoft.com/office/2007/relationships/hdphoto" Target="../media/hdphoto15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11" Type="http://schemas.openxmlformats.org/officeDocument/2006/relationships/image" Target="../media/image44.png"/><Relationship Id="rId5" Type="http://schemas.openxmlformats.org/officeDocument/2006/relationships/image" Target="../media/image40.jfif"/><Relationship Id="rId10" Type="http://schemas.openxmlformats.org/officeDocument/2006/relationships/image" Target="../media/image43.png"/><Relationship Id="rId4" Type="http://schemas.openxmlformats.org/officeDocument/2006/relationships/image" Target="../media/image39.jpg"/><Relationship Id="rId9" Type="http://schemas.microsoft.com/office/2007/relationships/hdphoto" Target="../media/hdphoto14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microsoft.com/office/2007/relationships/hdphoto" Target="../media/hdphoto6.wdp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f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1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woman placing sticky notes on wall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477841"/>
            <a:ext cx="9144000" cy="2631323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Liderança e carreira em tecnologias da informação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7758" y="3706864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Solange Sobral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326761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3277758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Nabarrete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4989871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7764191" y="3706864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Iara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MAchado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400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7764191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Frigo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237" y="4989871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399535" y="5836795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CI&amp;T anuncia investimento da Advent International para acelerar ...">
            <a:extLst>
              <a:ext uri="{FF2B5EF4-FFF2-40B4-BE49-F238E27FC236}">
                <a16:creationId xmlns:a16="http://schemas.microsoft.com/office/drawing/2014/main" id="{53AF3A05-AB3A-451D-A2C6-267C272B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13" y="4123190"/>
            <a:ext cx="1027085" cy="102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ogo ENGIE Brasil – Logos PNG">
            <a:extLst>
              <a:ext uri="{FF2B5EF4-FFF2-40B4-BE49-F238E27FC236}">
                <a16:creationId xmlns:a16="http://schemas.microsoft.com/office/drawing/2014/main" id="{72C2E700-2C56-4AC0-ABE9-19C0D4C3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12" y="5338103"/>
            <a:ext cx="1298885" cy="12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D277AF15-DDE0-4DBD-AD07-FE6FF81D92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2"/>
          <a:stretch/>
        </p:blipFill>
        <p:spPr>
          <a:xfrm>
            <a:off x="6612163" y="4272326"/>
            <a:ext cx="1070451" cy="625426"/>
          </a:xfrm>
          <a:prstGeom prst="rect">
            <a:avLst/>
          </a:prstGeom>
        </p:spPr>
      </p:pic>
      <p:pic>
        <p:nvPicPr>
          <p:cNvPr id="24" name="Imagem 23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3B6950AF-7431-4787-862D-3E67AE909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65" y="5674832"/>
            <a:ext cx="633876" cy="6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19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2" name="Picture 8" descr="women's brown crew-neck sweater">
            <a:extLst>
              <a:ext uri="{FF2B5EF4-FFF2-40B4-BE49-F238E27FC236}">
                <a16:creationId xmlns:a16="http://schemas.microsoft.com/office/drawing/2014/main" id="{654DD605-C33B-467B-9973-0B1A1E8285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66346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Bate-papo entre o Programa Meninas Digitais e o Projeto Catarinas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768558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Cristiano Maciel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716428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772615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Avanilde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Kemczinski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791200"/>
            <a:ext cx="1499304" cy="1497143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800" y="790120"/>
            <a:ext cx="1495419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026" name="Picture 2" descr="Centro de Pesquisa Multidisciplinar do Araguaia – EIT UFMT | Escritório de  Inovação Tecnológica">
            <a:extLst>
              <a:ext uri="{FF2B5EF4-FFF2-40B4-BE49-F238E27FC236}">
                <a16:creationId xmlns:a16="http://schemas.microsoft.com/office/drawing/2014/main" id="{C4CB5F4B-1E6C-4352-8601-72C5EE3EE6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63648" y="1583066"/>
            <a:ext cx="610160" cy="770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desc - Clube de Finanças">
            <a:extLst>
              <a:ext uri="{FF2B5EF4-FFF2-40B4-BE49-F238E27FC236}">
                <a16:creationId xmlns:a16="http://schemas.microsoft.com/office/drawing/2014/main" id="{7E1736BF-8963-445E-96CE-719C75E65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8192" y="1689633"/>
            <a:ext cx="713168" cy="633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Gurias Digitais">
            <a:extLst>
              <a:ext uri="{FF2B5EF4-FFF2-40B4-BE49-F238E27FC236}">
                <a16:creationId xmlns:a16="http://schemas.microsoft.com/office/drawing/2014/main" id="{E7A06A48-B1EC-48BC-BB74-6AF84AB6F6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218"/>
          <a:stretch/>
        </p:blipFill>
        <p:spPr bwMode="auto">
          <a:xfrm>
            <a:off x="3920306" y="1689633"/>
            <a:ext cx="558349" cy="58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6" descr="Gurias Digitais">
            <a:extLst>
              <a:ext uri="{FF2B5EF4-FFF2-40B4-BE49-F238E27FC236}">
                <a16:creationId xmlns:a16="http://schemas.microsoft.com/office/drawing/2014/main" id="{AF65E4D9-7F03-49A4-BEC6-A683688A4E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BEBA8EAE-BF5A-486C-A8C5-ECC9F3942E4B}">
                <a14:imgProps xmlns:a14="http://schemas.microsoft.com/office/drawing/2010/main">
                  <a14:imgLayer r:embed="rId12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3927"/>
          <a:stretch/>
        </p:blipFill>
        <p:spPr bwMode="auto">
          <a:xfrm>
            <a:off x="4464932" y="1689633"/>
            <a:ext cx="1060654" cy="5838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75827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Reflexões sobre a Inteligência e Follow-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the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money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em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Blockchain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 Bitcoin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Rafael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Righii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4F97-E029-49DF-A03A-16ADDE3F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22" y="1791501"/>
            <a:ext cx="1963628" cy="3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loseup photo of turned-on blue and white laptop computer">
            <a:extLst>
              <a:ext uri="{FF2B5EF4-FFF2-40B4-BE49-F238E27FC236}">
                <a16:creationId xmlns:a16="http://schemas.microsoft.com/office/drawing/2014/main" id="{F67360CB-62AA-4C5C-B605-3D7133A44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20" b="5047"/>
          <a:stretch/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77874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Práticas do OWASP API Security Top 10 2019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40264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Fabrício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Bortoluzzi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6619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6606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6622" y="191571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on holding white Samsung Galaxy Tab">
            <a:extLst>
              <a:ext uri="{FF2B5EF4-FFF2-40B4-BE49-F238E27FC236}">
                <a16:creationId xmlns:a16="http://schemas.microsoft.com/office/drawing/2014/main" id="{CD7F7BB3-190F-4AD8-89D9-E4464DF6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2" b="6434"/>
          <a:stretch/>
        </p:blipFill>
        <p:spPr bwMode="auto">
          <a:xfrm>
            <a:off x="-756" y="-3"/>
            <a:ext cx="12192756" cy="69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05407"/>
            <a:ext cx="9144000" cy="358098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Desafios e oportunidades de aplicação de ciência de dados em gestão de pessoas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89930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Cesar Nanci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36285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66272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6622" y="141237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6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melapse photography of vehicles and buildings">
            <a:extLst>
              <a:ext uri="{FF2B5EF4-FFF2-40B4-BE49-F238E27FC236}">
                <a16:creationId xmlns:a16="http://schemas.microsoft.com/office/drawing/2014/main" id="{A79B9EB6-676A-4A5C-83B9-1E6481223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14" b="44133"/>
          <a:stretch/>
        </p:blipFill>
        <p:spPr bwMode="auto">
          <a:xfrm>
            <a:off x="0" y="-2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20853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A Inteligência Artificial em uma Sociedade Altamente Conectada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1233122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Anita Fernandes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72246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1237179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Rudimar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Dazzi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C81E406-529F-49B7-8988-65E8C59DD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6520" y="2077018"/>
            <a:ext cx="758658" cy="35562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532710E-7707-482F-B84C-EEC52320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722" y="2109669"/>
            <a:ext cx="461386" cy="32297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7655EFB-8BFC-4DB7-971B-E951384C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5823" y="2072961"/>
            <a:ext cx="758658" cy="35562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E1A71C0-8291-4876-BB62-009D2969E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025" y="2105612"/>
            <a:ext cx="461386" cy="3229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1041324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6858" y="1041324"/>
            <a:ext cx="1499304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5476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liced of tangerine fruits">
            <a:extLst>
              <a:ext uri="{FF2B5EF4-FFF2-40B4-BE49-F238E27FC236}">
                <a16:creationId xmlns:a16="http://schemas.microsoft.com/office/drawing/2014/main" id="{01E5BA8D-978B-49C0-8DA9-685243EAF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0" r="7813"/>
          <a:stretch/>
        </p:blipFill>
        <p:spPr bwMode="auto">
          <a:xfrm rot="16200000">
            <a:off x="2613659" y="-2613661"/>
            <a:ext cx="6964682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334761"/>
            <a:ext cx="9144000" cy="4415118"/>
          </a:xfrm>
        </p:spPr>
        <p:txBody>
          <a:bodyPr anchor="ctr">
            <a:normAutofit/>
          </a:bodyPr>
          <a:lstStyle/>
          <a:p>
            <a:pPr algn="l"/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Revolução Digital e o suco de laranja: Como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Pegasystems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(no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code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) atende ao apetite da sociedade por melhores serviços</a:t>
            </a:r>
            <a:endParaRPr lang="pt-BR" sz="4400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812454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Joel de Oliveira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51578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816511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Eliseo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Breda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620656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800" y="620656"/>
            <a:ext cx="1495419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Imagem 5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650131BF-73C0-4854-BC38-9015C6D5FF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8"/>
          <a:stretch/>
        </p:blipFill>
        <p:spPr>
          <a:xfrm>
            <a:off x="3723314" y="1705975"/>
            <a:ext cx="1499304" cy="416986"/>
          </a:xfrm>
          <a:prstGeom prst="rect">
            <a:avLst/>
          </a:prstGeom>
        </p:spPr>
      </p:pic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E77873D4-8958-4AA0-95D0-DD6481EA91DF}"/>
              </a:ext>
            </a:extLst>
          </p:cNvPr>
          <p:cNvSpPr/>
          <p:nvPr/>
        </p:nvSpPr>
        <p:spPr>
          <a:xfrm>
            <a:off x="3197997" y="1712751"/>
            <a:ext cx="399715" cy="401022"/>
          </a:xfrm>
          <a:custGeom>
            <a:avLst/>
            <a:gdLst>
              <a:gd name="connsiteX0" fmla="*/ 229509 w 460098"/>
              <a:gd name="connsiteY0" fmla="*/ 0 h 461602"/>
              <a:gd name="connsiteX1" fmla="*/ 442173 w 460098"/>
              <a:gd name="connsiteY1" fmla="*/ 140963 h 461602"/>
              <a:gd name="connsiteX2" fmla="*/ 446301 w 460098"/>
              <a:gd name="connsiteY2" fmla="*/ 154261 h 461602"/>
              <a:gd name="connsiteX3" fmla="*/ 248902 w 460098"/>
              <a:gd name="connsiteY3" fmla="*/ 165015 h 461602"/>
              <a:gd name="connsiteX4" fmla="*/ 460098 w 460098"/>
              <a:gd name="connsiteY4" fmla="*/ 232902 h 461602"/>
              <a:gd name="connsiteX5" fmla="*/ 455621 w 460098"/>
              <a:gd name="connsiteY5" fmla="*/ 277316 h 461602"/>
              <a:gd name="connsiteX6" fmla="*/ 229509 w 460098"/>
              <a:gd name="connsiteY6" fmla="*/ 461602 h 461602"/>
              <a:gd name="connsiteX7" fmla="*/ 16846 w 460098"/>
              <a:gd name="connsiteY7" fmla="*/ 320639 h 461602"/>
              <a:gd name="connsiteX8" fmla="*/ 14246 w 460098"/>
              <a:gd name="connsiteY8" fmla="*/ 312263 h 461602"/>
              <a:gd name="connsiteX9" fmla="*/ 215522 w 460098"/>
              <a:gd name="connsiteY9" fmla="*/ 298052 h 461602"/>
              <a:gd name="connsiteX10" fmla="*/ 0 w 460098"/>
              <a:gd name="connsiteY10" fmla="*/ 217985 h 461602"/>
              <a:gd name="connsiteX11" fmla="*/ 3397 w 460098"/>
              <a:gd name="connsiteY11" fmla="*/ 184287 h 461602"/>
              <a:gd name="connsiteX12" fmla="*/ 229509 w 460098"/>
              <a:gd name="connsiteY12" fmla="*/ 0 h 46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0098" h="461602">
                <a:moveTo>
                  <a:pt x="229509" y="0"/>
                </a:moveTo>
                <a:cubicBezTo>
                  <a:pt x="325110" y="0"/>
                  <a:pt x="407135" y="58125"/>
                  <a:pt x="442173" y="140963"/>
                </a:cubicBezTo>
                <a:lnTo>
                  <a:pt x="446301" y="154261"/>
                </a:lnTo>
                <a:lnTo>
                  <a:pt x="248902" y="165015"/>
                </a:lnTo>
                <a:lnTo>
                  <a:pt x="460098" y="232902"/>
                </a:lnTo>
                <a:lnTo>
                  <a:pt x="455621" y="277316"/>
                </a:lnTo>
                <a:cubicBezTo>
                  <a:pt x="434100" y="382488"/>
                  <a:pt x="341044" y="461602"/>
                  <a:pt x="229509" y="461602"/>
                </a:cubicBezTo>
                <a:cubicBezTo>
                  <a:pt x="133908" y="461602"/>
                  <a:pt x="51883" y="403477"/>
                  <a:pt x="16846" y="320639"/>
                </a:cubicBezTo>
                <a:lnTo>
                  <a:pt x="14246" y="312263"/>
                </a:lnTo>
                <a:lnTo>
                  <a:pt x="215522" y="298052"/>
                </a:lnTo>
                <a:lnTo>
                  <a:pt x="0" y="217985"/>
                </a:lnTo>
                <a:lnTo>
                  <a:pt x="3397" y="184287"/>
                </a:lnTo>
                <a:cubicBezTo>
                  <a:pt x="24918" y="79114"/>
                  <a:pt x="117975" y="0"/>
                  <a:pt x="2295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2" name="Imagem 11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933E6DD5-0345-499E-9772-8F4633B6A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8"/>
          <a:stretch/>
        </p:blipFill>
        <p:spPr>
          <a:xfrm>
            <a:off x="8052118" y="1696781"/>
            <a:ext cx="1499304" cy="416986"/>
          </a:xfrm>
          <a:prstGeom prst="rect">
            <a:avLst/>
          </a:prstGeom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CE958842-B56E-4FC0-9645-E8028EFAF06C}"/>
              </a:ext>
            </a:extLst>
          </p:cNvPr>
          <p:cNvSpPr/>
          <p:nvPr/>
        </p:nvSpPr>
        <p:spPr>
          <a:xfrm>
            <a:off x="7526801" y="1703557"/>
            <a:ext cx="399715" cy="401022"/>
          </a:xfrm>
          <a:custGeom>
            <a:avLst/>
            <a:gdLst>
              <a:gd name="connsiteX0" fmla="*/ 229509 w 460098"/>
              <a:gd name="connsiteY0" fmla="*/ 0 h 461602"/>
              <a:gd name="connsiteX1" fmla="*/ 442173 w 460098"/>
              <a:gd name="connsiteY1" fmla="*/ 140963 h 461602"/>
              <a:gd name="connsiteX2" fmla="*/ 446301 w 460098"/>
              <a:gd name="connsiteY2" fmla="*/ 154261 h 461602"/>
              <a:gd name="connsiteX3" fmla="*/ 248902 w 460098"/>
              <a:gd name="connsiteY3" fmla="*/ 165015 h 461602"/>
              <a:gd name="connsiteX4" fmla="*/ 460098 w 460098"/>
              <a:gd name="connsiteY4" fmla="*/ 232902 h 461602"/>
              <a:gd name="connsiteX5" fmla="*/ 455621 w 460098"/>
              <a:gd name="connsiteY5" fmla="*/ 277316 h 461602"/>
              <a:gd name="connsiteX6" fmla="*/ 229509 w 460098"/>
              <a:gd name="connsiteY6" fmla="*/ 461602 h 461602"/>
              <a:gd name="connsiteX7" fmla="*/ 16846 w 460098"/>
              <a:gd name="connsiteY7" fmla="*/ 320639 h 461602"/>
              <a:gd name="connsiteX8" fmla="*/ 14246 w 460098"/>
              <a:gd name="connsiteY8" fmla="*/ 312263 h 461602"/>
              <a:gd name="connsiteX9" fmla="*/ 215522 w 460098"/>
              <a:gd name="connsiteY9" fmla="*/ 298052 h 461602"/>
              <a:gd name="connsiteX10" fmla="*/ 0 w 460098"/>
              <a:gd name="connsiteY10" fmla="*/ 217985 h 461602"/>
              <a:gd name="connsiteX11" fmla="*/ 3397 w 460098"/>
              <a:gd name="connsiteY11" fmla="*/ 184287 h 461602"/>
              <a:gd name="connsiteX12" fmla="*/ 229509 w 460098"/>
              <a:gd name="connsiteY12" fmla="*/ 0 h 46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0098" h="461602">
                <a:moveTo>
                  <a:pt x="229509" y="0"/>
                </a:moveTo>
                <a:cubicBezTo>
                  <a:pt x="325110" y="0"/>
                  <a:pt x="407135" y="58125"/>
                  <a:pt x="442173" y="140963"/>
                </a:cubicBezTo>
                <a:lnTo>
                  <a:pt x="446301" y="154261"/>
                </a:lnTo>
                <a:lnTo>
                  <a:pt x="248902" y="165015"/>
                </a:lnTo>
                <a:lnTo>
                  <a:pt x="460098" y="232902"/>
                </a:lnTo>
                <a:lnTo>
                  <a:pt x="455621" y="277316"/>
                </a:lnTo>
                <a:cubicBezTo>
                  <a:pt x="434100" y="382488"/>
                  <a:pt x="341044" y="461602"/>
                  <a:pt x="229509" y="461602"/>
                </a:cubicBezTo>
                <a:cubicBezTo>
                  <a:pt x="133908" y="461602"/>
                  <a:pt x="51883" y="403477"/>
                  <a:pt x="16846" y="320639"/>
                </a:cubicBezTo>
                <a:lnTo>
                  <a:pt x="14246" y="312263"/>
                </a:lnTo>
                <a:lnTo>
                  <a:pt x="215522" y="298052"/>
                </a:lnTo>
                <a:lnTo>
                  <a:pt x="0" y="217985"/>
                </a:lnTo>
                <a:lnTo>
                  <a:pt x="3397" y="184287"/>
                </a:lnTo>
                <a:cubicBezTo>
                  <a:pt x="24918" y="79114"/>
                  <a:pt x="117975" y="0"/>
                  <a:pt x="2295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15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on holding white Samsung Galaxy Tab">
            <a:extLst>
              <a:ext uri="{FF2B5EF4-FFF2-40B4-BE49-F238E27FC236}">
                <a16:creationId xmlns:a16="http://schemas.microsoft.com/office/drawing/2014/main" id="{CD7F7BB3-190F-4AD8-89D9-E4464DF6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2" b="6434"/>
          <a:stretch/>
        </p:blipFill>
        <p:spPr bwMode="auto">
          <a:xfrm>
            <a:off x="-756" y="-3"/>
            <a:ext cx="12192756" cy="69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05407"/>
            <a:ext cx="9144000" cy="3580981"/>
          </a:xfrm>
        </p:spPr>
        <p:txBody>
          <a:bodyPr anchor="ctr">
            <a:noAutofit/>
          </a:bodyPr>
          <a:lstStyle/>
          <a:p>
            <a:pPr algn="l"/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Revolução Digital e o suco de laranja: Como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Pegasystems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(no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code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) atende ao apetite da sociedade por melhores serviços</a:t>
            </a:r>
            <a:endParaRPr lang="pt-BR" sz="4400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89930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Cezar Nanci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36285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66272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6622" y="141237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nitor showing Java programming">
            <a:extLst>
              <a:ext uri="{FF2B5EF4-FFF2-40B4-BE49-F238E27FC236}">
                <a16:creationId xmlns:a16="http://schemas.microsoft.com/office/drawing/2014/main" id="{872E4248-86E8-4429-B1CF-C96660547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6948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Boas práticas de segurança no Desenvolvimento Web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394251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Elias Santos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57802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59964"/>
            <a:ext cx="1499304" cy="1494732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4098" name="Picture 2" descr="Marca Sicoob">
            <a:extLst>
              <a:ext uri="{FF2B5EF4-FFF2-40B4-BE49-F238E27FC236}">
                <a16:creationId xmlns:a16="http://schemas.microsoft.com/office/drawing/2014/main" id="{E42A2491-C6F4-4C43-8CBD-2531DF0A5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20931" r="9215" b="25032"/>
          <a:stretch/>
        </p:blipFill>
        <p:spPr bwMode="auto">
          <a:xfrm>
            <a:off x="3187817" y="2041895"/>
            <a:ext cx="2333812" cy="61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person using laptop computers">
            <a:extLst>
              <a:ext uri="{FF2B5EF4-FFF2-40B4-BE49-F238E27FC236}">
                <a16:creationId xmlns:a16="http://schemas.microsoft.com/office/drawing/2014/main" id="{D300A8BE-C2A3-4EFA-BDA4-AB9C84D70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4" b="7815"/>
          <a:stretch/>
        </p:blipFill>
        <p:spPr bwMode="auto">
          <a:xfrm>
            <a:off x="0" y="1"/>
            <a:ext cx="12221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Criando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Websockets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para aplicações web com Spring Boot e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React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JS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Michel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REips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6917" y="780173"/>
            <a:ext cx="1495389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m 6" descr="Uma imagem contendo computer, computador, comida, desenho&#10;&#10;Descrição gerada automaticamente">
            <a:extLst>
              <a:ext uri="{FF2B5EF4-FFF2-40B4-BE49-F238E27FC236}">
                <a16:creationId xmlns:a16="http://schemas.microsoft.com/office/drawing/2014/main" id="{BEED11F6-872F-47BA-BE0F-3EEBC0470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74" y="1684125"/>
            <a:ext cx="2439582" cy="5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152</Words>
  <Application>Microsoft Office PowerPoint</Application>
  <PresentationFormat>Widescreen</PresentationFormat>
  <Paragraphs>27</Paragraphs>
  <Slides>10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10</vt:i4>
      </vt:variant>
    </vt:vector>
  </HeadingPairs>
  <TitlesOfParts>
    <vt:vector size="16" baseType="lpstr">
      <vt:lpstr>Arial</vt:lpstr>
      <vt:lpstr>Calibri</vt:lpstr>
      <vt:lpstr>Calibri Light</vt:lpstr>
      <vt:lpstr>Montserrat</vt:lpstr>
      <vt:lpstr>Montserrat Black</vt:lpstr>
      <vt:lpstr>Tema do Office</vt:lpstr>
      <vt:lpstr>Liderança e carreira em tecnologias da informação</vt:lpstr>
      <vt:lpstr>Reflexões sobre a Inteligência e Follow-the-money em Blockchain e Bitcoin</vt:lpstr>
      <vt:lpstr>Práticas do OWASP API Security Top 10 2019 </vt:lpstr>
      <vt:lpstr>Desafios e oportunidades de aplicação de ciência de dados em gestão de pessoas</vt:lpstr>
      <vt:lpstr>A Inteligência Artificial em uma Sociedade Altamente Conectada</vt:lpstr>
      <vt:lpstr>Revolução Digital e o suco de laranja: Como Pegasystems (no code) atende ao apetite da sociedade por melhores serviços</vt:lpstr>
      <vt:lpstr>Revolução Digital e o suco de laranja: Como Pegasystems (no code) atende ao apetite da sociedade por melhores serviços</vt:lpstr>
      <vt:lpstr>Boas práticas de segurança no Desenvolvimento Web</vt:lpstr>
      <vt:lpstr>Criando Websockets para aplicações web com Spring Boot e React JS</vt:lpstr>
      <vt:lpstr>Bate-papo entre o Programa Meninas Digitais e o Projeto Catarinas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Reflexões sobre a Inteligência e Follow-the-money em Blockchain e Bitcoin</dc:title>
  <dc:creator>Alisson Steffens Henrique</dc:creator>
  <cp:lastModifiedBy>Alisson Steffens Henrique</cp:lastModifiedBy>
  <cp:revision>16</cp:revision>
  <dcterms:created xsi:type="dcterms:W3CDTF">2020-08-24T17:51:01Z</dcterms:created>
  <dcterms:modified xsi:type="dcterms:W3CDTF">2020-09-01T17:08:42Z</dcterms:modified>
</cp:coreProperties>
</file>